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375DD-1A8E-4CA7-B30C-2F4F4FE1BE1C}" v="6" dt="2024-12-18T22:04:45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ra Aguirre" userId="6f10f2a8-b5a9-48c2-a2d7-f56be6204326" providerId="ADAL" clId="{097375DD-1A8E-4CA7-B30C-2F4F4FE1BE1C}"/>
    <pc:docChg chg="undo custSel addSld delSld modSld sldOrd">
      <pc:chgData name="Mayra Aguirre" userId="6f10f2a8-b5a9-48c2-a2d7-f56be6204326" providerId="ADAL" clId="{097375DD-1A8E-4CA7-B30C-2F4F4FE1BE1C}" dt="2024-12-18T22:04:45.169" v="16"/>
      <pc:docMkLst>
        <pc:docMk/>
      </pc:docMkLst>
      <pc:sldChg chg="addSp delSp modSp mod setBg modAnim">
        <pc:chgData name="Mayra Aguirre" userId="6f10f2a8-b5a9-48c2-a2d7-f56be6204326" providerId="ADAL" clId="{097375DD-1A8E-4CA7-B30C-2F4F4FE1BE1C}" dt="2024-12-18T22:04:45.169" v="16"/>
        <pc:sldMkLst>
          <pc:docMk/>
          <pc:sldMk cId="3999812345" sldId="256"/>
        </pc:sldMkLst>
        <pc:spChg chg="add del mod">
          <ac:chgData name="Mayra Aguirre" userId="6f10f2a8-b5a9-48c2-a2d7-f56be6204326" providerId="ADAL" clId="{097375DD-1A8E-4CA7-B30C-2F4F4FE1BE1C}" dt="2024-12-18T22:04:28.145" v="14" actId="26606"/>
          <ac:spMkLst>
            <pc:docMk/>
            <pc:sldMk cId="3999812345" sldId="256"/>
            <ac:spMk id="2" creationId="{3B7C4C32-BFB2-0325-8F5B-1F6DCAE23CF4}"/>
          </ac:spMkLst>
        </pc:spChg>
        <pc:spChg chg="add del mod">
          <ac:chgData name="Mayra Aguirre" userId="6f10f2a8-b5a9-48c2-a2d7-f56be6204326" providerId="ADAL" clId="{097375DD-1A8E-4CA7-B30C-2F4F4FE1BE1C}" dt="2024-12-18T22:04:28.145" v="14" actId="26606"/>
          <ac:spMkLst>
            <pc:docMk/>
            <pc:sldMk cId="3999812345" sldId="256"/>
            <ac:spMk id="3" creationId="{3DD06450-07E2-7E3E-0C4A-887C080DFA78}"/>
          </ac:spMkLst>
        </pc:spChg>
        <pc:spChg chg="add del">
          <ac:chgData name="Mayra Aguirre" userId="6f10f2a8-b5a9-48c2-a2d7-f56be6204326" providerId="ADAL" clId="{097375DD-1A8E-4CA7-B30C-2F4F4FE1BE1C}" dt="2024-12-18T22:04:28.145" v="14" actId="26606"/>
          <ac:spMkLst>
            <pc:docMk/>
            <pc:sldMk cId="3999812345" sldId="256"/>
            <ac:spMk id="9" creationId="{A3363022-C969-41E9-8EB2-E4C94908C1FA}"/>
          </ac:spMkLst>
        </pc:spChg>
        <pc:spChg chg="add del">
          <ac:chgData name="Mayra Aguirre" userId="6f10f2a8-b5a9-48c2-a2d7-f56be6204326" providerId="ADAL" clId="{097375DD-1A8E-4CA7-B30C-2F4F4FE1BE1C}" dt="2024-12-18T22:04:28.145" v="14" actId="26606"/>
          <ac:spMkLst>
            <pc:docMk/>
            <pc:sldMk cId="3999812345" sldId="256"/>
            <ac:spMk id="11" creationId="{8D1AD6B3-BE88-4CEB-BA17-790657CC4729}"/>
          </ac:spMkLst>
        </pc:spChg>
        <pc:grpChg chg="add del">
          <ac:chgData name="Mayra Aguirre" userId="6f10f2a8-b5a9-48c2-a2d7-f56be6204326" providerId="ADAL" clId="{097375DD-1A8E-4CA7-B30C-2F4F4FE1BE1C}" dt="2024-12-18T22:04:28.145" v="14" actId="26606"/>
          <ac:grpSpMkLst>
            <pc:docMk/>
            <pc:sldMk cId="3999812345" sldId="256"/>
            <ac:grpSpMk id="13" creationId="{89D1390B-7E13-4B4F-9CB2-391063412E54}"/>
          </ac:grpSpMkLst>
        </pc:grpChg>
        <pc:picChg chg="mod">
          <ac:chgData name="Mayra Aguirre" userId="6f10f2a8-b5a9-48c2-a2d7-f56be6204326" providerId="ADAL" clId="{097375DD-1A8E-4CA7-B30C-2F4F4FE1BE1C}" dt="2024-12-18T22:04:28.145" v="14" actId="26606"/>
          <ac:picMkLst>
            <pc:docMk/>
            <pc:sldMk cId="3999812345" sldId="256"/>
            <ac:picMk id="4" creationId="{DA187802-BBA6-0A5A-2960-01D7DCB91FB5}"/>
          </ac:picMkLst>
        </pc:picChg>
      </pc:sldChg>
      <pc:sldChg chg="addSp delSp modSp new del mod ord modAnim">
        <pc:chgData name="Mayra Aguirre" userId="6f10f2a8-b5a9-48c2-a2d7-f56be6204326" providerId="ADAL" clId="{097375DD-1A8E-4CA7-B30C-2F4F4FE1BE1C}" dt="2024-12-18T22:04:01.310" v="8" actId="47"/>
        <pc:sldMkLst>
          <pc:docMk/>
          <pc:sldMk cId="2726967421" sldId="257"/>
        </pc:sldMkLst>
        <pc:spChg chg="mod">
          <ac:chgData name="Mayra Aguirre" userId="6f10f2a8-b5a9-48c2-a2d7-f56be6204326" providerId="ADAL" clId="{097375DD-1A8E-4CA7-B30C-2F4F4FE1BE1C}" dt="2024-12-18T22:02:20.862" v="2"/>
          <ac:spMkLst>
            <pc:docMk/>
            <pc:sldMk cId="2726967421" sldId="257"/>
            <ac:spMk id="2" creationId="{0F9ABBA6-0FF3-5637-1D4D-D66370FD41C8}"/>
          </ac:spMkLst>
        </pc:spChg>
        <pc:spChg chg="del">
          <ac:chgData name="Mayra Aguirre" userId="6f10f2a8-b5a9-48c2-a2d7-f56be6204326" providerId="ADAL" clId="{097375DD-1A8E-4CA7-B30C-2F4F4FE1BE1C}" dt="2024-12-18T22:02:24.035" v="3" actId="478"/>
          <ac:spMkLst>
            <pc:docMk/>
            <pc:sldMk cId="2726967421" sldId="257"/>
            <ac:spMk id="3" creationId="{287F2939-E405-EE66-BDBC-7111294BAC00}"/>
          </ac:spMkLst>
        </pc:spChg>
        <pc:picChg chg="add mod ord">
          <ac:chgData name="Mayra Aguirre" userId="6f10f2a8-b5a9-48c2-a2d7-f56be6204326" providerId="ADAL" clId="{097375DD-1A8E-4CA7-B30C-2F4F4FE1BE1C}" dt="2024-12-18T22:03:48.895" v="7" actId="167"/>
          <ac:picMkLst>
            <pc:docMk/>
            <pc:sldMk cId="2726967421" sldId="257"/>
            <ac:picMk id="4" creationId="{97D2BE52-917C-97AD-DB4B-8E1D53D4AA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52B8-7544-87D1-6E83-805653CD8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F0AC0-CA45-478A-DBC3-46E50B24D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88A27-2B56-F29B-0DC0-5EDCFC7C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D6320-F4F7-D947-1A12-3E67D8613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5263E-53FE-8E24-77A0-43B214DD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1173-21F8-8511-03B3-89458F7D0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E593F-C0FE-6FF9-3195-A3C50BB71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B01A6-DB1C-24F6-9DA2-EE0C35BC8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60711-A776-501F-3C58-22F8AC36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2F3E4-9BBD-4100-3475-2F3D4CE2F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5C5EF9-40AB-C2C1-8DD4-0DE34807C7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D0C773-6C8D-E7FE-0F1B-7CFBA88CA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431DD-CEE7-DAF5-2718-970F058C6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10ACC-8205-89A6-258A-F8AFFF3D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3766-E9DD-9CC7-2896-0653A61A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9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2BAF-EF13-B576-C287-3090321F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F3709-1004-DD2D-32B5-78363DD1D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A9CE-BEA5-9B0E-73AA-DDF6F00E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7993E-0A70-D4EC-98CC-9808958D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EF88B-2B00-28F9-116C-B378B41D6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5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3C8B-AF86-0A40-2B12-FFEA5ABB9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126EE-79B8-4751-25AB-5329CC45F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E49B7-A662-E7CC-0EDA-687A70DAE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DA982-42CE-EB43-DEB4-2A7AD2A2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0ED37-2E5F-A67E-AA74-6B93A97C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8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C85F-58A2-7B6F-9ACA-E80CDD4C8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4AA5D-0DB9-5BE0-9154-AF901FB78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97F52-F84A-D385-66ED-F759451F2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18E89-B2B9-BD23-F417-17921A6B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38F32-00C0-A209-28A4-A5344252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A20BD-36FC-AE8C-5EE6-0CE152A0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524F-CE7A-AB08-84D4-5A7A9E63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80FAF-CCB8-361B-669C-2C3D96006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50FC8-9BF5-F264-0A39-B446958F8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C3C8E-FEA4-9BB7-41D5-D545AA230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1D004-18E4-9BAD-7277-872485E8A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1CBBB-5CDB-5B82-5F27-323F0D24C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44C53-707C-72F4-6E40-4791F19E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78597-E315-F2BD-58FD-31CB8CF4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55BB5-B122-4F1E-CDA4-1C227F04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B6C35-6832-50CE-1C89-08F90737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E0030-F020-679A-E7D4-5F8B3667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86A01-E059-81B8-734C-CC49D219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6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19BA7-8D43-4673-914F-7EAE0078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CB38C-201D-8189-CE1E-63A9683D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4387A-A823-B8EA-8A7E-F9AE85D8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46919-2344-1D77-5DFB-6B60CAC8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7229B-F7D3-F7F8-9957-00F265035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9111E-C3C1-F83D-3F17-3D93BE8EA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D4C40-E6A1-002F-C7E7-3FC26E78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D7693-F14B-B270-0339-BB2B9AAFC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962FA8-149D-CC23-2E8B-890C44AC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1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5A0E-B7DE-4EC4-4D8E-08F257E4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4C1C8-4FAA-8271-0B90-0F7E239A9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73009-A3F0-F337-D7F9-32C00D056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51217-EC07-B073-9542-8214DA94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D1E07-9DEE-3FB3-79EA-16B1746E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9CD9E-9491-AB61-F69E-59633E30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1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3C7AE-C27B-0BD5-5EA5-B716B43D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881E-B943-9F6E-B989-BAD89ABE8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BC76F-B4A7-BFD2-2B54-9AD3D219E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76BF04-CFAA-484A-A537-6E5CE55D45D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7DF36-22A9-BD91-4EE5-26AB10B3B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95E4A-ECAC-104F-4E74-6A1FAEC68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EE540-26CC-47C7-A5DF-21C4E661F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3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4C32-BFB2-0325-8F5B-1F6DCAE23C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06450-07E2-7E3E-0C4A-887C080DFA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dding Board and License ID to your CME Profile-20241218_132550-Meeting Recording">
            <a:hlinkClick r:id="" action="ppaction://media"/>
            <a:extLst>
              <a:ext uri="{FF2B5EF4-FFF2-40B4-BE49-F238E27FC236}">
                <a16:creationId xmlns:a16="http://schemas.microsoft.com/office/drawing/2014/main" id="{DA187802-BBA6-0A5A-2960-01D7DCB91F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938" end="637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1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Mayra Aguirre</dc:creator>
  <cp:lastModifiedBy>Mayra Aguirre</cp:lastModifiedBy>
  <cp:revision>1</cp:revision>
  <dcterms:created xsi:type="dcterms:W3CDTF">2024-12-18T21:38:49Z</dcterms:created>
  <dcterms:modified xsi:type="dcterms:W3CDTF">2024-12-18T22:04:48Z</dcterms:modified>
</cp:coreProperties>
</file>